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39" autoAdjust="0"/>
  </p:normalViewPr>
  <p:slideViewPr>
    <p:cSldViewPr>
      <p:cViewPr varScale="1">
        <p:scale>
          <a:sx n="51" d="100"/>
          <a:sy n="51" d="100"/>
        </p:scale>
        <p:origin x="-90" y="-1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4994" name="Picture 2" descr="C:\Documents and Settings\74693\Desktop\Classie\CH37\JPG\f37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143000"/>
            <a:ext cx="2151063" cy="16383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310583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37.1 Components of a Compacted Sample of Asphaltic Concrete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6018" name="Picture 2" descr="C:\Documents and Settings\74693\Desktop\Classie\CH37\JPG\f37-02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"/>
            <a:ext cx="4170363" cy="2984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0" y="3886200"/>
            <a:ext cx="2439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37.2 The Marshall Test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7042" name="Picture 2" descr="C:\Documents and Settings\74693\Desktop\Classie\CH37\JPG\f37-03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066800"/>
            <a:ext cx="2443163" cy="172561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36776" y="3244334"/>
            <a:ext cx="2585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37.3 Bulk Density of Mix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8066" name="Picture 2" descr="C:\Documents and Settings\74693\Desktop\Classie\CH37\JPG\f37-04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2443163" cy="172561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98460" y="3244334"/>
            <a:ext cx="2491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37.4 Aggregate Density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9090" name="Picture 2" descr="C:\Documents and Settings\74693\Desktop\Classie\CH37\JPG\f37-05-9780081002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762000"/>
            <a:ext cx="2674937" cy="15906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89863" y="3244334"/>
            <a:ext cx="23464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37.5 Pavement Types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</a:t>
            </a:r>
            <a:r>
              <a:rPr lang="en-US" sz="1200" dirty="0" smtClean="0"/>
              <a:t>reserved.</a:t>
            </a:r>
            <a:endParaRPr lang="en-US" sz="1200" dirty="0"/>
          </a:p>
        </p:txBody>
      </p:sp>
      <p:pic>
        <p:nvPicPr>
          <p:cNvPr id="83971" name="Picture 3" descr="C:\Documents and Settings\74693\Desktop\Classie\CH37\JPG\f37-06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3130550" cy="210661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38862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37.6 Schematic Diagram of Mastic Asphalt Tanking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41</cp:revision>
  <dcterms:created xsi:type="dcterms:W3CDTF">2015-09-22T05:28:20Z</dcterms:created>
  <dcterms:modified xsi:type="dcterms:W3CDTF">2015-09-22T08:48:26Z</dcterms:modified>
</cp:coreProperties>
</file>